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343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013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048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6054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9077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4604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057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12656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937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8603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7327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79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64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92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568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209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580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C123D52-14B1-4C70-B7DB-931111BA8101}" type="datetimeFigureOut">
              <a:rPr lang="ru-RU" smtClean="0"/>
              <a:t>19.05.2025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FA5D9E7-8DC1-41E7-8E32-2F8C0AA8804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21346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EF1736C1-64A5-45F6-AFE3-AA03383ED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/>
          <a:lstStyle/>
          <a:p>
            <a:pPr indent="540385" algn="ctr"/>
            <a:r>
              <a:rPr lang="ru-RU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Отчет по учебной  практике</a:t>
            </a:r>
            <a:r>
              <a:rPr lang="ru-RU" sz="3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“</a:t>
            </a:r>
            <a:r>
              <a:rPr lang="ru-RU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ПМ 04. Сопровождение и обслуживание программного обеспечения компьютерных систем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”.</a:t>
            </a:r>
            <a:b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ru-RU" dirty="0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5E3DB9F-F67B-46F3-AC5A-16239CA7A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955" y="4979490"/>
            <a:ext cx="5207745" cy="1688010"/>
          </a:xfrm>
        </p:spPr>
        <p:txBody>
          <a:bodyPr>
            <a:normAutofit lnSpcReduction="10000"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Студента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Виноградова Евгения</a:t>
            </a: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Фёдоровича</a:t>
            </a: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Группа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22П-1</a:t>
            </a:r>
          </a:p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Калинин Арсений Олегович</a:t>
            </a:r>
          </a:p>
        </p:txBody>
      </p:sp>
    </p:spTree>
    <p:extLst>
      <p:ext uri="{BB962C8B-B14F-4D97-AF65-F5344CB8AC3E}">
        <p14:creationId xmlns:p14="http://schemas.microsoft.com/office/powerpoint/2010/main" val="96534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77DF9-667D-F0D5-78A1-8D5F64E57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1507067"/>
          </a:xfrm>
        </p:spPr>
        <p:txBody>
          <a:bodyPr/>
          <a:lstStyle/>
          <a:p>
            <a:r>
              <a:rPr lang="ru-RU" dirty="0"/>
              <a:t>РАБОТА С СИСТЕМОЙ КОНТРОЛЯ ВЕРСИЙ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E439A8-29B7-A583-185F-887DF7E2AB9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695020"/>
            <a:ext cx="6119495" cy="252666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35152A7-CD8D-06E6-F71C-EF3019FB0BF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38126" y="4949502"/>
            <a:ext cx="1573530" cy="6756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D744A92-E813-C018-1525-ECDD88593D4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87431" y="4454657"/>
            <a:ext cx="2047875" cy="31432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C0BE9A-7316-5A1E-6276-59448ABFB5F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421572" y="4454657"/>
            <a:ext cx="638175" cy="400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A7A40E8-9B15-259D-100F-5DBB297501A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683409" y="2510834"/>
            <a:ext cx="8382524" cy="425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07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771B5-5C5B-ABC4-2796-A89471522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1507067"/>
          </a:xfrm>
        </p:spPr>
        <p:txBody>
          <a:bodyPr/>
          <a:lstStyle/>
          <a:p>
            <a:r>
              <a:rPr lang="ru-RU" dirty="0"/>
              <a:t>ПРОГРАММА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131467-8739-35FF-9445-B8A84B6DADA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1139" y="1171911"/>
            <a:ext cx="6674223" cy="294288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18AACD-1C71-D816-EB77-B115E04F06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347193" y="534719"/>
            <a:ext cx="4789319" cy="331724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548C736-4C96-A200-28D1-7E549B2BDAF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13059" y="3851959"/>
            <a:ext cx="4023453" cy="272093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805847-96E8-13DA-2596-AB7943129D8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55774" y="4928908"/>
            <a:ext cx="1057275" cy="3619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EEDA941-A3AD-35D7-A0E7-1192998F96F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438835" y="4114800"/>
            <a:ext cx="6468035" cy="245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12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F5ED55-42B4-8EB6-A14D-1816FA8A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071" y="1690343"/>
            <a:ext cx="8534400" cy="1507067"/>
          </a:xfrm>
        </p:spPr>
        <p:txBody>
          <a:bodyPr/>
          <a:lstStyle/>
          <a:p>
            <a:r>
              <a:rPr lang="ru-RU" b="1" dirty="0"/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077437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C47D16A5-8932-40A7-BECE-57B663F57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1172509" cy="713142"/>
          </a:xfrm>
        </p:spPr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13777056-76FA-486A-8A3E-BDD467D21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147482"/>
          </a:xfrm>
        </p:spPr>
        <p:txBody>
          <a:bodyPr/>
          <a:lstStyle/>
          <a:p>
            <a:r>
              <a:rPr lang="ru-RU" dirty="0"/>
              <a:t>научиться пользоваться виртуальной машиной, а также различными ОС</a:t>
            </a:r>
          </a:p>
          <a:p>
            <a:r>
              <a:rPr lang="ru-RU" dirty="0"/>
              <a:t>настраивать виртуальную машину</a:t>
            </a:r>
          </a:p>
        </p:txBody>
      </p:sp>
    </p:spTree>
    <p:extLst>
      <p:ext uri="{BB962C8B-B14F-4D97-AF65-F5344CB8AC3E}">
        <p14:creationId xmlns:p14="http://schemas.microsoft.com/office/powerpoint/2010/main" val="3899703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CC573D59-AD09-1AB7-F453-D23A78504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1172509" cy="713142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Virtual box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81C1A8-FFBA-708F-1E8D-BFBADBEC9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638930"/>
            <a:ext cx="6650251" cy="419876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E67BDA6-769A-44B1-3A80-4956B56A2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024" y="1638930"/>
            <a:ext cx="5212976" cy="37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624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E5AB90-1A14-16E3-82AA-6B3FEE6F5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88" y="197721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WINDOWS 7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BA864F-19D9-36DB-7CC4-E52E470B788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7884" y="1447800"/>
            <a:ext cx="4073899" cy="2814917"/>
          </a:xfrm>
          <a:prstGeom prst="rect">
            <a:avLst/>
          </a:prstGeom>
        </p:spPr>
      </p:pic>
      <p:pic>
        <p:nvPicPr>
          <p:cNvPr id="6" name="Изображение 13">
            <a:extLst>
              <a:ext uri="{FF2B5EF4-FFF2-40B4-BE49-F238E27FC236}">
                <a16:creationId xmlns:a16="http://schemas.microsoft.com/office/drawing/2014/main" id="{FF80BACD-990D-5915-6325-2BCB99C48DB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944488" y="3632570"/>
            <a:ext cx="3164448" cy="278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4BFA49-7BC4-4E38-D5FA-40C000C9CB2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0071" y="3505591"/>
            <a:ext cx="3773117" cy="327284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ADC263-08C8-AC5F-39ED-5B5F245C4E7E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743963" y="3429000"/>
            <a:ext cx="4200525" cy="3295650"/>
          </a:xfrm>
          <a:prstGeom prst="rect">
            <a:avLst/>
          </a:prstGeom>
        </p:spPr>
      </p:pic>
      <p:pic>
        <p:nvPicPr>
          <p:cNvPr id="9" name="Изображение 8">
            <a:extLst>
              <a:ext uri="{FF2B5EF4-FFF2-40B4-BE49-F238E27FC236}">
                <a16:creationId xmlns:a16="http://schemas.microsoft.com/office/drawing/2014/main" id="{F571078E-6C75-7647-3430-4A47655FEABE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517886" y="937807"/>
            <a:ext cx="4591050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6090970-A8A2-C21B-D7A6-C5D7DDD082FD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4743963" y="1404355"/>
            <a:ext cx="2522027" cy="202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96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9A8B83-5B0C-02ED-4BB6-911316FC3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36" y="130484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windows 10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191AB9-C8CA-A013-D005-5B1183CA1C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4117" y="1443598"/>
            <a:ext cx="4162519" cy="253673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21D51F-5D00-BE57-DAFC-9A30C11F644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24117" y="4146035"/>
            <a:ext cx="5184495" cy="2536733"/>
          </a:xfrm>
          <a:prstGeom prst="rect">
            <a:avLst/>
          </a:prstGeom>
        </p:spPr>
      </p:pic>
      <p:pic>
        <p:nvPicPr>
          <p:cNvPr id="6" name="Рисунок 5" descr="Установка Adobe Acrobat Reader в Windows">
            <a:extLst>
              <a:ext uri="{FF2B5EF4-FFF2-40B4-BE49-F238E27FC236}">
                <a16:creationId xmlns:a16="http://schemas.microsoft.com/office/drawing/2014/main" id="{0D3EE456-5186-4DB0-532D-986126DC664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505" y="751011"/>
            <a:ext cx="5184495" cy="339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C19E71A-152B-BFF6-563E-7BC184B2E63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391400" y="4190783"/>
            <a:ext cx="4762500" cy="253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797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F83EA5-A1D2-9D21-E434-5BD3FAAD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06" y="520449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 err="1"/>
              <a:t>linux</a:t>
            </a:r>
            <a:r>
              <a:rPr lang="en-US" dirty="0"/>
              <a:t> </a:t>
            </a:r>
            <a:r>
              <a:rPr lang="en-US" dirty="0" err="1"/>
              <a:t>ubunty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59AB0B-249B-5738-8143-3710C6FA2C9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3906" y="1829752"/>
            <a:ext cx="3100201" cy="159924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1DDA863-28EF-4C4B-039C-6759C114C49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53906" y="3548238"/>
            <a:ext cx="4612341" cy="238012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3BCAB3-0498-2501-27D3-DAE3988F9FC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43735" y="1668451"/>
            <a:ext cx="4054943" cy="2238853"/>
          </a:xfrm>
          <a:prstGeom prst="rect">
            <a:avLst/>
          </a:prstGeom>
        </p:spPr>
      </p:pic>
      <p:pic>
        <p:nvPicPr>
          <p:cNvPr id="7" name="Изображение 1">
            <a:extLst>
              <a:ext uri="{FF2B5EF4-FFF2-40B4-BE49-F238E27FC236}">
                <a16:creationId xmlns:a16="http://schemas.microsoft.com/office/drawing/2014/main" id="{6F95BD13-C463-43BC-9CDD-CEB67467F2D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866247" y="4200767"/>
            <a:ext cx="5932805" cy="2248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Изображение 2">
            <a:extLst>
              <a:ext uri="{FF2B5EF4-FFF2-40B4-BE49-F238E27FC236}">
                <a16:creationId xmlns:a16="http://schemas.microsoft.com/office/drawing/2014/main" id="{A731A248-9BBE-C603-52BC-E096D88B3AA6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952527" y="2107137"/>
            <a:ext cx="5935980" cy="18618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9085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C9A6A8-1E5A-FBCA-51F1-66E82FE2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36" y="143932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red </a:t>
            </a:r>
            <a:r>
              <a:rPr lang="en-US" dirty="0" err="1"/>
              <a:t>os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F8E5CBE-C1D4-4656-A073-789FD9BB8E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51170" y="1275908"/>
            <a:ext cx="3188540" cy="17780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7438742-C19D-0A16-0486-CA11E11D245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-108901" y="1162028"/>
            <a:ext cx="3552918" cy="216497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277BCB-6908-DC79-FF95-4EAE0FD1603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10281" y="3429000"/>
            <a:ext cx="2532975" cy="150706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E76BCC-3A0D-71E9-03F5-7F3F68BC421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520201" y="4318000"/>
            <a:ext cx="2758552" cy="235497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8A08FAF-E7A9-7B22-E568-24A12921C72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652411" y="4182533"/>
            <a:ext cx="2532975" cy="150706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CFF8ADF-460C-A948-6D24-CE79242E8DDB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119436" y="4455628"/>
            <a:ext cx="3211117" cy="1903511"/>
          </a:xfrm>
          <a:prstGeom prst="rect">
            <a:avLst/>
          </a:prstGeom>
        </p:spPr>
      </p:pic>
      <p:pic>
        <p:nvPicPr>
          <p:cNvPr id="10" name="Изображение 5">
            <a:extLst>
              <a:ext uri="{FF2B5EF4-FFF2-40B4-BE49-F238E27FC236}">
                <a16:creationId xmlns:a16="http://schemas.microsoft.com/office/drawing/2014/main" id="{A95C6A3B-0925-82C2-83A1-BAA51B8E2619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5842728" y="4617371"/>
            <a:ext cx="5939155" cy="1791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06F0F97-8517-ADC8-624A-B19C66616639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7372119" y="970798"/>
            <a:ext cx="4685479" cy="3300730"/>
          </a:xfrm>
          <a:prstGeom prst="rect">
            <a:avLst/>
          </a:prstGeom>
        </p:spPr>
      </p:pic>
      <p:pic>
        <p:nvPicPr>
          <p:cNvPr id="12" name="Изображение 8">
            <a:extLst>
              <a:ext uri="{FF2B5EF4-FFF2-40B4-BE49-F238E27FC236}">
                <a16:creationId xmlns:a16="http://schemas.microsoft.com/office/drawing/2014/main" id="{72E62389-1F69-1649-A5CE-1452B6D58277}"/>
              </a:ext>
            </a:extLst>
          </p:cNvPr>
          <p:cNvPicPr/>
          <p:nvPr/>
        </p:nvPicPr>
        <p:blipFill>
          <a:blip r:embed="rId10"/>
          <a:stretch>
            <a:fillRect/>
          </a:stretch>
        </p:blipFill>
        <p:spPr>
          <a:xfrm>
            <a:off x="7490012" y="3335866"/>
            <a:ext cx="4309800" cy="106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AE33166-34F4-A7F8-B516-9045CBC6BF9B}"/>
              </a:ext>
            </a:extLst>
          </p:cNvPr>
          <p:cNvPicPr/>
          <p:nvPr/>
        </p:nvPicPr>
        <p:blipFill>
          <a:blip r:embed="rId11"/>
          <a:stretch>
            <a:fillRect/>
          </a:stretch>
        </p:blipFill>
        <p:spPr>
          <a:xfrm>
            <a:off x="3809214" y="1366342"/>
            <a:ext cx="3568980" cy="243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25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77B75A-5D85-45E0-B862-7690437B8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 err="1"/>
              <a:t>oPENMEDIAVAULT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17C01C-BB3A-A47A-587A-BFADF4FF77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375" y="1122493"/>
            <a:ext cx="5655945" cy="38061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226DB9-BAFB-7F29-18F0-008BB10FE6B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78975" y="3273026"/>
            <a:ext cx="5759039" cy="354363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BA803A9-CB77-0F6B-598D-B19882E9C37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50475" y="3818965"/>
            <a:ext cx="4740089" cy="27799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D3FE24-289B-4D17-1F2F-5DF3B5B3237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031225" y="4099761"/>
            <a:ext cx="4249271" cy="251510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D69C6AA-98D5-AB7E-E74E-01E5FBCF2B3F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5290774" y="2300985"/>
            <a:ext cx="3288460" cy="57912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AB2CFBA-E855-4442-A39B-4EA946F43D50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7502659" y="779475"/>
            <a:ext cx="4249271" cy="251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33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F58C34-72BE-9AE3-35E8-3FF8771D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61"/>
            <a:ext cx="8534400" cy="1507067"/>
          </a:xfrm>
        </p:spPr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DOCKER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520F68-F172-47D3-3AB8-93136DEEC80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1462740"/>
            <a:ext cx="6965576" cy="259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457069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162</TotalTime>
  <Words>71</Words>
  <Application>Microsoft Office PowerPoint</Application>
  <PresentationFormat>Широкоэкранный</PresentationFormat>
  <Paragraphs>18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Century Gothic</vt:lpstr>
      <vt:lpstr>Times New Roman</vt:lpstr>
      <vt:lpstr>Wingdings 3</vt:lpstr>
      <vt:lpstr>Сектор</vt:lpstr>
      <vt:lpstr>Отчет по учебной  практике “ПМ 04. Сопровождение и обслуживание программного обеспечения компьютерных систем”. </vt:lpstr>
      <vt:lpstr>Цель</vt:lpstr>
      <vt:lpstr>УСТАНОВКА Virtual box</vt:lpstr>
      <vt:lpstr>УСТАНОВКА WINDOWS 7</vt:lpstr>
      <vt:lpstr>Установка windows 10</vt:lpstr>
      <vt:lpstr>Установка linux ubunty</vt:lpstr>
      <vt:lpstr>Установка red os</vt:lpstr>
      <vt:lpstr>Установка oPENMEDIAVAULT</vt:lpstr>
      <vt:lpstr>УСТАНОВКА DOCKER</vt:lpstr>
      <vt:lpstr>РАБОТА С СИСТЕМОЙ КОНТРОЛЯ ВЕРСИЙ </vt:lpstr>
      <vt:lpstr>ПРОГРАММА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по учебной  практике “ПМ 04. Сопровождение и обслуживание программного обеспечения компьютерных систем”.</dc:title>
  <dc:creator>Jeka Surek</dc:creator>
  <cp:lastModifiedBy>Jeka Surek</cp:lastModifiedBy>
  <cp:revision>4</cp:revision>
  <dcterms:created xsi:type="dcterms:W3CDTF">2025-05-15T08:45:45Z</dcterms:created>
  <dcterms:modified xsi:type="dcterms:W3CDTF">2025-05-19T09:10:39Z</dcterms:modified>
</cp:coreProperties>
</file>

<file path=docProps/thumbnail.jpeg>
</file>